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706" r:id="rId306"/>
    <p:sldId id="589" r:id="rId307"/>
    <p:sldId id="998" r:id="rId308"/>
    <p:sldId id="856" r:id="rId309"/>
    <p:sldId id="857"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508" r:id="rId327"/>
    <p:sldId id="622" r:id="rId328"/>
    <p:sldId id="1194" r:id="rId329"/>
    <p:sldId id="989" r:id="rId330"/>
    <p:sldId id="1228" r:id="rId331"/>
    <p:sldId id="987" r:id="rId332"/>
    <p:sldId id="623" r:id="rId333"/>
    <p:sldId id="1035"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033" r:id="rId591"/>
    <p:sldId id="1021" r:id="rId592"/>
    <p:sldId id="1022" r:id="rId593"/>
    <p:sldId id="1023" r:id="rId594"/>
    <p:sldId id="1024" r:id="rId595"/>
    <p:sldId id="1025" r:id="rId596"/>
    <p:sldId id="1027" r:id="rId597"/>
    <p:sldId id="1028" r:id="rId598"/>
    <p:sldId id="1029" r:id="rId599"/>
    <p:sldId id="1030" r:id="rId600"/>
    <p:sldId id="1032" r:id="rId601"/>
    <p:sldId id="1031" r:id="rId602"/>
    <p:sldId id="885" r:id="rId603"/>
    <p:sldId id="1074" r:id="rId604"/>
    <p:sldId id="976" r:id="rId605"/>
    <p:sldId id="933" r:id="rId606"/>
    <p:sldId id="954" r:id="rId607"/>
    <p:sldId id="788" r:id="rId608"/>
    <p:sldId id="988" r:id="rId609"/>
    <p:sldId id="1026" r:id="rId610"/>
    <p:sldId id="1106" r:id="rId611"/>
    <p:sldId id="858" r:id="rId6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52"/>
    <a:srgbClr val="FF3399"/>
    <a:srgbClr val="FCCCE1"/>
    <a:srgbClr val="8BCD43"/>
    <a:srgbClr val="0099FF"/>
    <a:srgbClr val="9FCA34"/>
    <a:srgbClr val="D8F6CE"/>
    <a:srgbClr val="00FFFF"/>
    <a:srgbClr val="FFFFFF"/>
    <a:srgbClr val="F5F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2506775"/>
              </p:ext>
            </p:extLst>
          </p:nvPr>
        </p:nvGraphicFramePr>
        <p:xfrm>
          <a:off x="406800" y="612000"/>
          <a:ext cx="11376000" cy="59287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3007969"/>
            <a:ext cx="2890710"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350041"/>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3007969"/>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13964704"/>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955456589"/>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pat [ESCAPE 'escape_char']</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pat [ESCAPE 'escape_char']</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4066248009"/>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N1</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N2</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N3</a:t>
                      </a:r>
                      <a:r>
                        <a:rPr kumimoji="0" lang="en-IN" sz="1800" kern="1200" dirty="0">
                          <a:solidFill>
                            <a:schemeClr val="tx1">
                              <a:lumMod val="65000"/>
                              <a:lumOff val="35000"/>
                            </a:schemeClr>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2"/>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2"/>
                </a:solidFill>
                <a:latin typeface="Liberation Mono"/>
                <a:cs typeface="Arial" panose="020B0604020202020204" pitchFamily="34" charset="0"/>
              </a:rPr>
              <a:t>start_expression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a:t>
            </a:r>
            <a:r>
              <a:rPr lang="en-IN" dirty="0">
                <a:solidFill>
                  <a:schemeClr val="tx1"/>
                </a:solidFill>
              </a:rPr>
              <a:t>s</a:t>
            </a:r>
            <a:r>
              <a:rPr lang="en-IN" dirty="0">
                <a:solidFill>
                  <a:srgbClr val="669900"/>
                </a:solidFill>
                <a:cs typeface="+mn-cs"/>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086957" cy="1296144"/>
                    <a:chOff x="669977" y="1556792"/>
                    <a:chExt cx="7086957"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10700" y="2094630"/>
                      <a:ext cx="155832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186360" y="2094630"/>
                      <a:ext cx="1570574"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087081" y="1672970"/>
                  <a:ext cx="1682355"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46953" y="1672970"/>
                  <a:ext cx="1543673"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FFC000"/>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FFC000"/>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FFC000"/>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FFC000"/>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FFC000"/>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FFC000"/>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FFC000"/>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Person-1</a:t>
              </a:r>
              <a:endParaRPr lang="en-IN" sz="2200" b="1"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Person-2</a:t>
              </a:r>
              <a:endParaRPr lang="en-IN" sz="2200" b="1"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Person-3</a:t>
              </a:r>
              <a:endParaRPr lang="en-IN" sz="2200" b="1"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Passport-1</a:t>
              </a:r>
              <a:endParaRPr lang="en-IN" sz="2200" b="1"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Person-4</a:t>
              </a:r>
              <a:endParaRPr lang="en-IN" sz="2200" b="1"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Customer-1</a:t>
              </a:r>
              <a:endParaRPr lang="en-IN" sz="2200" b="1"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Order-2</a:t>
              </a:r>
              <a:endParaRPr lang="en-IN" sz="2200" b="1"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Order-3</a:t>
              </a:r>
              <a:endParaRPr lang="en-IN" sz="2200" b="1"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Vrinda" panose="020B0502040204020203" pitchFamily="34" charset="0"/>
                  <a:cs typeface="Vrinda" panose="020B0502040204020203" pitchFamily="34" charset="0"/>
                </a:rPr>
                <a:t>Order-1</a:t>
              </a:r>
              <a:endParaRPr lang="en-IN" sz="2200" b="1"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427086" cy="3964001"/>
            <a:chOff x="292512" y="2636912"/>
            <a:chExt cx="1142708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237296"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701792"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470244"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470244"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470244" y="3792485"/>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470244"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470244"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470244"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470244"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35780</TotalTime>
  <Words>53453</Words>
  <Application>Microsoft Office PowerPoint</Application>
  <PresentationFormat>Widescreen</PresentationFormat>
  <Paragraphs>6784</Paragraphs>
  <Slides>611</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611</vt:i4>
      </vt:variant>
    </vt:vector>
  </HeadingPairs>
  <TitlesOfParts>
    <vt:vector size="647"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8018</cp:revision>
  <dcterms:created xsi:type="dcterms:W3CDTF">2015-10-09T06:09:34Z</dcterms:created>
  <dcterms:modified xsi:type="dcterms:W3CDTF">2020-11-26T04:44:54Z</dcterms:modified>
</cp:coreProperties>
</file>